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9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orient="horz" pos="1502" userDrawn="1">
          <p15:clr>
            <a:srgbClr val="A4A3A4"/>
          </p15:clr>
        </p15:guide>
        <p15:guide id="5" pos="6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4FA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20" y="234"/>
      </p:cViewPr>
      <p:guideLst>
        <p:guide orient="horz" pos="2160"/>
        <p:guide pos="5790"/>
        <p:guide pos="1912"/>
        <p:guide orient="horz" pos="1502"/>
        <p:guide pos="6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视觉</c:v>
                </c:pt>
              </c:strCache>
            </c:strRef>
          </c:tx>
          <c:spPr>
            <a:solidFill>
              <a:schemeClr val="accent1">
                <a:alpha val="6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4FA">
                  <a:alpha val="65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934-45AA-8DCF-22BC98EE1F09}"/>
              </c:ext>
            </c:extLst>
          </c:dPt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34-45AA-8DCF-22BC98EE1F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声音</c:v>
                </c:pt>
              </c:strCache>
            </c:strRef>
          </c:tx>
          <c:spPr>
            <a:solidFill>
              <a:srgbClr val="0074FA">
                <a:alpha val="45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34-45AA-8DCF-22BC98EE1F0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语言</c:v>
                </c:pt>
              </c:strCache>
            </c:strRef>
          </c:tx>
          <c:spPr>
            <a:solidFill>
              <a:srgbClr val="0074FA">
                <a:alpha val="25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34-45AA-8DCF-22BC98EE1F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100"/>
        <c:axId val="38910176"/>
        <c:axId val="38910592"/>
      </c:barChart>
      <c:catAx>
        <c:axId val="3891017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8910592"/>
        <c:crosses val="autoZero"/>
        <c:auto val="1"/>
        <c:lblAlgn val="ctr"/>
        <c:lblOffset val="100"/>
        <c:noMultiLvlLbl val="0"/>
      </c:catAx>
      <c:valAx>
        <c:axId val="38910592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3891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99B2BA-E23A-4CB5-9A52-82DA9E8F4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294F35-CED5-4215-8C9D-0360E2382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A00A3A-A899-473B-9DC2-C30B36157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E7965A-3890-4AFE-A685-041E6D60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98F5E-3DEF-481E-9E3A-76DBBC0C3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969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61439-E388-44A5-8C83-34CB47CF4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CFE91A-9107-48DB-B6DC-85B5222BF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B88464-D35B-4D13-AAA3-346246BD8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4E8FEE-D4DC-45CC-BAC9-162850F4B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2AD254-0A68-4739-923B-CB8D3917A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793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9189E5-7608-435F-AABB-25395A39C4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882852-1888-474F-9910-DD5FCF952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022593-30F5-4DA1-B01F-D9606238E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F6B84-897B-47EE-AB6F-DC18AEE8F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E4F3F1-639F-4096-9855-43A4DCC6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68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6207B0-6505-4CF1-B478-5003F4A9F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4E7818-6E01-46D9-8F9A-A093D4202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7C30A3-710F-4BA0-9EEC-B35A81A55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5EF020-0E00-4C99-814F-E0B95E5AD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4430D5-63E6-4E97-A839-990B09819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508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B56BF7-D69B-4031-8206-9A4B4FFEA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2E15A6-DA32-49BB-949E-5E4433648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2C3964-C74B-4307-A492-658DCF4B0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B00FB9-AA1A-4296-BE50-40A798694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66F6CE-51A5-480D-9A7E-6005AF9E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908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B8F229-4E84-4305-80C9-E716EF7C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8BAF1D-6E44-4C32-AEA5-B7D19F4400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853D5A-F010-438D-93CC-964668FE4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2637D4-B6FD-4E2C-A9ED-7241A250A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6522F0-5372-42B1-AE08-1498C9479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3D9CA7-BF66-49DB-B640-B4178398F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354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82893D-7E5E-4128-AD2E-CCB0BE5F6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42932E-AC08-45BD-AF05-00D3A92B7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F4C7D0-B7D2-4F2B-A6F4-5FD37E230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6AD9959-D341-4EC9-BC4D-368EBCB522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BED26B-A527-4F60-A5D8-4BA38C00E6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EAA7C52-31DF-4F9A-91DD-C4B589E96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FFA21C-0B18-49A0-9947-C283C638A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8BB356A-B907-47A5-A8D4-C8DCCAD2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37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C2DB71-3406-4E57-924E-5A2E4D6D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D3968B-CAC0-49F9-BE1D-4836E0603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1710482-44BF-43F7-98AE-187356E91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3BA71E-F388-40F0-81A6-BAFC9E8C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88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9CF683-C66A-437F-B535-1C15F16D1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6359FC-DE4D-4920-99EF-7F7FBEBDF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B70589-D471-4E3E-A13B-742F31E45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86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6C460F-6814-4E01-BB24-AF018D1CC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0D62A6-6687-4CA4-B1B6-55C4FF98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1091A35-B43D-4082-B447-19980784E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63A851-5319-4632-BEFE-7ECC2FF9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541DAA-70B5-4680-8F72-AFAF0D205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2CC7EF-A59D-4C1E-97D4-C6C082188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60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227DCB-8A85-4F85-83CA-BC5E31261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B1F7F9-8853-495A-801F-5BBD415AAC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6920971-C972-4AC9-973D-76BFA75C0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CD6EDC-85D4-48E5-AE53-F8236924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1D6926-7FE0-44D3-9EBB-B4E13CE0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ADAB61-678C-468C-B3BB-9A91CF9DA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97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31BB29B-C166-4A23-8412-08A177DC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C8B022-8483-4417-8719-CE3728C2B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AD81F3-8EAC-42F4-AB93-65ED6D1E0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F7C96-E67C-4FEC-9AE2-8C4AC92F1D29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765298-C146-4C7E-86C6-7CF98B311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2CAEE1-30BF-409E-A270-E316FB4BC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9BC34-3E57-4673-9911-21DBE6084C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48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975860-3EF4-4FEB-B769-ABDC9313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192"/>
            <a:ext cx="12192000" cy="688238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119E40D-A3F3-4EAB-A44C-F7C9E0F0E4CA}"/>
              </a:ext>
            </a:extLst>
          </p:cNvPr>
          <p:cNvSpPr/>
          <p:nvPr/>
        </p:nvSpPr>
        <p:spPr>
          <a:xfrm>
            <a:off x="6828190" y="2420312"/>
            <a:ext cx="419858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通用模板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7935B17-2A50-41CE-ABD9-C727EF5B025A}"/>
              </a:ext>
            </a:extLst>
          </p:cNvPr>
          <p:cNvSpPr txBox="1"/>
          <p:nvPr/>
        </p:nvSpPr>
        <p:spPr>
          <a:xfrm>
            <a:off x="8072754" y="1610266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5400" b="1">
                <a:solidFill>
                  <a:srgbClr val="0074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演讲培训</a:t>
            </a:r>
            <a:endParaRPr lang="zh-CN" altLang="en-US" sz="5400" b="1" dirty="0">
              <a:solidFill>
                <a:srgbClr val="0074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6CF029B-9B8E-40F5-AAE0-00DEF7FF221E}"/>
              </a:ext>
            </a:extLst>
          </p:cNvPr>
          <p:cNvGrpSpPr/>
          <p:nvPr/>
        </p:nvGrpSpPr>
        <p:grpSpPr>
          <a:xfrm>
            <a:off x="8796251" y="5265420"/>
            <a:ext cx="2261004" cy="378599"/>
            <a:chOff x="7203440" y="5577840"/>
            <a:chExt cx="2261004" cy="378599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E52206F-AD35-4BE5-9384-F6BA9DBE3028}"/>
                </a:ext>
              </a:extLst>
            </p:cNvPr>
            <p:cNvSpPr/>
            <p:nvPr/>
          </p:nvSpPr>
          <p:spPr>
            <a:xfrm>
              <a:off x="7203440" y="5679440"/>
              <a:ext cx="22610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prstClr val="white"/>
                  </a:solidFill>
                  <a:ea typeface="微软雅黑"/>
                </a:rPr>
                <a:t>微信公众号 旁门左道</a:t>
              </a:r>
              <a:r>
                <a:rPr lang="en-US" altLang="zh-CN" sz="1200" dirty="0">
                  <a:solidFill>
                    <a:prstClr val="white"/>
                  </a:solidFill>
                  <a:ea typeface="微软雅黑"/>
                </a:rPr>
                <a:t>PPT </a:t>
              </a:r>
              <a:r>
                <a:rPr lang="zh-CN" altLang="en-US" sz="1200" dirty="0">
                  <a:solidFill>
                    <a:prstClr val="white"/>
                  </a:solidFill>
                  <a:ea typeface="微软雅黑"/>
                </a:rPr>
                <a:t>出品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17B71AA2-D8DA-4818-8A4F-DD7AD2C1E6B3}"/>
                </a:ext>
              </a:extLst>
            </p:cNvPr>
            <p:cNvCxnSpPr>
              <a:cxnSpLocks/>
            </p:cNvCxnSpPr>
            <p:nvPr/>
          </p:nvCxnSpPr>
          <p:spPr>
            <a:xfrm>
              <a:off x="7294880" y="5577840"/>
              <a:ext cx="2032000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297866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A4DE636-DFBD-4F5A-AAB1-0A36CACF8537}"/>
              </a:ext>
            </a:extLst>
          </p:cNvPr>
          <p:cNvGrpSpPr/>
          <p:nvPr/>
        </p:nvGrpSpPr>
        <p:grpSpPr>
          <a:xfrm>
            <a:off x="4867506" y="1003486"/>
            <a:ext cx="2456988" cy="2981572"/>
            <a:chOff x="7604038" y="1681966"/>
            <a:chExt cx="2154202" cy="2614139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4F6C8146-9BE3-4C3F-9347-B50FC0D0AB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844" b="49542"/>
            <a:stretch/>
          </p:blipFill>
          <p:spPr>
            <a:xfrm>
              <a:off x="7604038" y="2549885"/>
              <a:ext cx="2154202" cy="1746220"/>
            </a:xfrm>
            <a:custGeom>
              <a:avLst/>
              <a:gdLst>
                <a:gd name="connsiteX0" fmla="*/ 2154202 w 2154202"/>
                <a:gd name="connsiteY0" fmla="*/ 0 h 1746220"/>
                <a:gd name="connsiteX1" fmla="*/ 2154202 w 2154202"/>
                <a:gd name="connsiteY1" fmla="*/ 520110 h 1746220"/>
                <a:gd name="connsiteX2" fmla="*/ 1277859 w 2154202"/>
                <a:gd name="connsiteY2" fmla="*/ 1746220 h 1746220"/>
                <a:gd name="connsiteX3" fmla="*/ 0 w 2154202"/>
                <a:gd name="connsiteY3" fmla="*/ 1237518 h 1746220"/>
                <a:gd name="connsiteX4" fmla="*/ 0 w 2154202"/>
                <a:gd name="connsiteY4" fmla="*/ 999065 h 1746220"/>
                <a:gd name="connsiteX5" fmla="*/ 2154202 w 2154202"/>
                <a:gd name="connsiteY5" fmla="*/ 0 h 1746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4202" h="1746220">
                  <a:moveTo>
                    <a:pt x="2154202" y="0"/>
                  </a:moveTo>
                  <a:lnTo>
                    <a:pt x="2154202" y="520110"/>
                  </a:lnTo>
                  <a:lnTo>
                    <a:pt x="1277859" y="1746220"/>
                  </a:lnTo>
                  <a:lnTo>
                    <a:pt x="0" y="1237518"/>
                  </a:lnTo>
                  <a:lnTo>
                    <a:pt x="0" y="999065"/>
                  </a:lnTo>
                  <a:lnTo>
                    <a:pt x="2154202" y="0"/>
                  </a:lnTo>
                  <a:close/>
                </a:path>
              </a:pathLst>
            </a:custGeom>
            <a:effectLst>
              <a:softEdge rad="0"/>
            </a:effectLst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1D562B36-BAD9-446E-99F0-C8D0DB39C6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3924"/>
            <a:stretch/>
          </p:blipFill>
          <p:spPr>
            <a:xfrm>
              <a:off x="7604038" y="1681966"/>
              <a:ext cx="2154202" cy="1874128"/>
            </a:xfrm>
            <a:custGeom>
              <a:avLst/>
              <a:gdLst>
                <a:gd name="connsiteX0" fmla="*/ 0 w 2154202"/>
                <a:gd name="connsiteY0" fmla="*/ 0 h 1874128"/>
                <a:gd name="connsiteX1" fmla="*/ 2154202 w 2154202"/>
                <a:gd name="connsiteY1" fmla="*/ 0 h 1874128"/>
                <a:gd name="connsiteX2" fmla="*/ 2154202 w 2154202"/>
                <a:gd name="connsiteY2" fmla="*/ 875063 h 1874128"/>
                <a:gd name="connsiteX3" fmla="*/ 0 w 2154202"/>
                <a:gd name="connsiteY3" fmla="*/ 1874128 h 1874128"/>
                <a:gd name="connsiteX4" fmla="*/ 0 w 2154202"/>
                <a:gd name="connsiteY4" fmla="*/ 0 h 187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4202" h="1874128">
                  <a:moveTo>
                    <a:pt x="0" y="0"/>
                  </a:moveTo>
                  <a:lnTo>
                    <a:pt x="2154202" y="0"/>
                  </a:lnTo>
                  <a:lnTo>
                    <a:pt x="2154202" y="875063"/>
                  </a:lnTo>
                  <a:lnTo>
                    <a:pt x="0" y="1874128"/>
                  </a:lnTo>
                  <a:lnTo>
                    <a:pt x="0" y="0"/>
                  </a:lnTo>
                  <a:close/>
                </a:path>
              </a:pathLst>
            </a:custGeom>
            <a:effectLst>
              <a:softEdge rad="0"/>
            </a:effectLst>
          </p:spPr>
        </p:pic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7BB717E6-FC15-4A5D-AE41-5F11C98880DC}"/>
              </a:ext>
            </a:extLst>
          </p:cNvPr>
          <p:cNvSpPr/>
          <p:nvPr/>
        </p:nvSpPr>
        <p:spPr>
          <a:xfrm>
            <a:off x="5625061" y="3141034"/>
            <a:ext cx="1282753" cy="897911"/>
          </a:xfrm>
          <a:prstGeom prst="rect">
            <a:avLst/>
          </a:prstGeom>
          <a:gradFill>
            <a:gsLst>
              <a:gs pos="30000">
                <a:srgbClr val="000000">
                  <a:alpha val="90000"/>
                </a:srgbClr>
              </a:gs>
              <a:gs pos="0">
                <a:sysClr val="windowText" lastClr="000000"/>
              </a:gs>
              <a:gs pos="100000">
                <a:sysClr val="windowText" lastClr="000000">
                  <a:alpha val="0"/>
                </a:sysClr>
              </a:gs>
            </a:gsLst>
            <a:lin ang="162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2C18474-D75F-4DC9-948B-D06EBB8BCF83}"/>
              </a:ext>
            </a:extLst>
          </p:cNvPr>
          <p:cNvSpPr/>
          <p:nvPr/>
        </p:nvSpPr>
        <p:spPr>
          <a:xfrm>
            <a:off x="4861063" y="3057764"/>
            <a:ext cx="135330" cy="135330"/>
          </a:xfrm>
          <a:prstGeom prst="ellipse">
            <a:avLst/>
          </a:prstGeom>
          <a:solidFill>
            <a:srgbClr val="0074F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F1362A86-7EBA-41EA-8CB6-AB49B04708D9}"/>
              </a:ext>
            </a:extLst>
          </p:cNvPr>
          <p:cNvSpPr/>
          <p:nvPr/>
        </p:nvSpPr>
        <p:spPr>
          <a:xfrm>
            <a:off x="5448559" y="3578237"/>
            <a:ext cx="232194" cy="232194"/>
          </a:xfrm>
          <a:prstGeom prst="ellipse">
            <a:avLst/>
          </a:prstGeom>
          <a:solidFill>
            <a:srgbClr val="0074F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466EBF4-2615-48A7-B82C-3D5D77413A11}"/>
              </a:ext>
            </a:extLst>
          </p:cNvPr>
          <p:cNvSpPr txBox="1"/>
          <p:nvPr/>
        </p:nvSpPr>
        <p:spPr>
          <a:xfrm>
            <a:off x="989588" y="731520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0074FA"/>
                </a:solidFill>
                <a:ea typeface="微软雅黑"/>
              </a:rPr>
              <a:t>CON</a:t>
            </a:r>
            <a:r>
              <a:rPr lang="en-US" altLang="zh-CN" sz="3200" b="1" dirty="0">
                <a:solidFill>
                  <a:schemeClr val="bg1"/>
                </a:solidFill>
                <a:ea typeface="微软雅黑"/>
              </a:rPr>
              <a:t>TENTS</a:t>
            </a:r>
            <a:endParaRPr lang="zh-CN" altLang="en-US" sz="3200" b="1" dirty="0">
              <a:solidFill>
                <a:schemeClr val="bg1"/>
              </a:solidFill>
              <a:ea typeface="微软雅黑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87285C18-6941-495A-ABC3-A8D4BA4011D0}"/>
              </a:ext>
            </a:extLst>
          </p:cNvPr>
          <p:cNvSpPr/>
          <p:nvPr/>
        </p:nvSpPr>
        <p:spPr>
          <a:xfrm>
            <a:off x="7129843" y="3314560"/>
            <a:ext cx="135869" cy="135869"/>
          </a:xfrm>
          <a:prstGeom prst="ellipse">
            <a:avLst/>
          </a:prstGeom>
          <a:solidFill>
            <a:srgbClr val="0074F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677075AD-9854-4994-96BB-5BA3307F386B}"/>
              </a:ext>
            </a:extLst>
          </p:cNvPr>
          <p:cNvSpPr/>
          <p:nvPr/>
        </p:nvSpPr>
        <p:spPr>
          <a:xfrm>
            <a:off x="6819177" y="2204206"/>
            <a:ext cx="59028" cy="59028"/>
          </a:xfrm>
          <a:prstGeom prst="ellipse">
            <a:avLst/>
          </a:prstGeom>
          <a:solidFill>
            <a:srgbClr val="0074F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43A2728-76B4-47F6-AC0C-F64F94D36C03}"/>
              </a:ext>
            </a:extLst>
          </p:cNvPr>
          <p:cNvGrpSpPr/>
          <p:nvPr/>
        </p:nvGrpSpPr>
        <p:grpSpPr>
          <a:xfrm>
            <a:off x="979304" y="4755500"/>
            <a:ext cx="2031325" cy="923330"/>
            <a:chOff x="979304" y="4755500"/>
            <a:chExt cx="2031325" cy="923330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A129E05-B0A7-4309-ADD9-C37CBF8CAAF2}"/>
                </a:ext>
              </a:extLst>
            </p:cNvPr>
            <p:cNvSpPr txBox="1"/>
            <p:nvPr/>
          </p:nvSpPr>
          <p:spPr>
            <a:xfrm>
              <a:off x="979304" y="4755500"/>
              <a:ext cx="1005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2400" dirty="0">
                  <a:solidFill>
                    <a:prstClr val="white"/>
                  </a:solidFill>
                  <a:ea typeface="微软雅黑"/>
                </a:rPr>
                <a:t>Part 1</a:t>
              </a:r>
              <a:endParaRPr lang="zh-CN" altLang="en-US" sz="2400" dirty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24A8E0A-C517-4847-B013-BB31EF377A75}"/>
                </a:ext>
              </a:extLst>
            </p:cNvPr>
            <p:cNvSpPr txBox="1"/>
            <p:nvPr/>
          </p:nvSpPr>
          <p:spPr>
            <a:xfrm>
              <a:off x="979304" y="521716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/>
                  <a:ea typeface="微软雅黑"/>
                </a:rPr>
                <a:t>第一部分标题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9EB61A4-B6FB-45CD-B76B-FB9373073860}"/>
              </a:ext>
            </a:extLst>
          </p:cNvPr>
          <p:cNvGrpSpPr/>
          <p:nvPr/>
        </p:nvGrpSpPr>
        <p:grpSpPr>
          <a:xfrm>
            <a:off x="3701293" y="4755500"/>
            <a:ext cx="2031325" cy="923330"/>
            <a:chOff x="3632412" y="4755500"/>
            <a:chExt cx="2031325" cy="923330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B68D628-58C4-437E-BC81-2C992C283115}"/>
                </a:ext>
              </a:extLst>
            </p:cNvPr>
            <p:cNvSpPr txBox="1"/>
            <p:nvPr/>
          </p:nvSpPr>
          <p:spPr>
            <a:xfrm>
              <a:off x="3632412" y="4755500"/>
              <a:ext cx="1005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2400" dirty="0">
                  <a:solidFill>
                    <a:prstClr val="white"/>
                  </a:solidFill>
                  <a:ea typeface="微软雅黑"/>
                </a:rPr>
                <a:t>Part 2</a:t>
              </a:r>
              <a:endParaRPr lang="zh-CN" altLang="en-US" sz="2400" dirty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918452D-3E0C-4C8A-B474-E3E52E7E8E24}"/>
                </a:ext>
              </a:extLst>
            </p:cNvPr>
            <p:cNvSpPr txBox="1"/>
            <p:nvPr/>
          </p:nvSpPr>
          <p:spPr>
            <a:xfrm>
              <a:off x="3632412" y="521716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/>
                  <a:ea typeface="微软雅黑"/>
                </a:rPr>
                <a:t>第二部分标题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B6E44954-0ECC-4860-8877-23666C641D36}"/>
              </a:ext>
            </a:extLst>
          </p:cNvPr>
          <p:cNvGrpSpPr/>
          <p:nvPr/>
        </p:nvGrpSpPr>
        <p:grpSpPr>
          <a:xfrm>
            <a:off x="6423282" y="4755500"/>
            <a:ext cx="2031325" cy="923330"/>
            <a:chOff x="6528264" y="4755500"/>
            <a:chExt cx="2031325" cy="923330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24121E6-D391-44E9-8882-BA8EE62BF524}"/>
                </a:ext>
              </a:extLst>
            </p:cNvPr>
            <p:cNvSpPr txBox="1"/>
            <p:nvPr/>
          </p:nvSpPr>
          <p:spPr>
            <a:xfrm>
              <a:off x="6528264" y="4755500"/>
              <a:ext cx="1005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2400" dirty="0">
                  <a:solidFill>
                    <a:prstClr val="white"/>
                  </a:solidFill>
                  <a:ea typeface="微软雅黑"/>
                </a:rPr>
                <a:t>Part 3</a:t>
              </a:r>
              <a:endParaRPr lang="zh-CN" altLang="en-US" sz="2400" dirty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E69C9B1-5BAA-4323-BD11-3092E1808DD3}"/>
                </a:ext>
              </a:extLst>
            </p:cNvPr>
            <p:cNvSpPr txBox="1"/>
            <p:nvPr/>
          </p:nvSpPr>
          <p:spPr>
            <a:xfrm>
              <a:off x="6528264" y="521716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/>
                  <a:ea typeface="微软雅黑"/>
                </a:rPr>
                <a:t>第三部分标题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729E15A9-8FE6-40CD-A605-A764550207C2}"/>
              </a:ext>
            </a:extLst>
          </p:cNvPr>
          <p:cNvGrpSpPr/>
          <p:nvPr/>
        </p:nvGrpSpPr>
        <p:grpSpPr>
          <a:xfrm>
            <a:off x="9145270" y="4755500"/>
            <a:ext cx="2031325" cy="923330"/>
            <a:chOff x="9145270" y="4755500"/>
            <a:chExt cx="2031325" cy="923330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3815E392-7A29-41A5-AD60-F918E6BBC16B}"/>
                </a:ext>
              </a:extLst>
            </p:cNvPr>
            <p:cNvSpPr txBox="1"/>
            <p:nvPr/>
          </p:nvSpPr>
          <p:spPr>
            <a:xfrm>
              <a:off x="9145270" y="4755500"/>
              <a:ext cx="1005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2400" dirty="0">
                  <a:solidFill>
                    <a:prstClr val="white"/>
                  </a:solidFill>
                  <a:ea typeface="微软雅黑"/>
                </a:rPr>
                <a:t>Part 4</a:t>
              </a:r>
              <a:endParaRPr lang="zh-CN" altLang="en-US" sz="2400" dirty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DAA6DF5-27A2-4542-8D4B-6101FFD779FE}"/>
                </a:ext>
              </a:extLst>
            </p:cNvPr>
            <p:cNvSpPr txBox="1"/>
            <p:nvPr/>
          </p:nvSpPr>
          <p:spPr>
            <a:xfrm>
              <a:off x="9145270" y="521716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/>
                  <a:ea typeface="微软雅黑"/>
                </a:rPr>
                <a:t>第四部分标题</a:t>
              </a:r>
            </a:p>
          </p:txBody>
        </p:sp>
      </p:grpSp>
      <p:sp>
        <p:nvSpPr>
          <p:cNvPr id="45" name="等腰三角形 44">
            <a:extLst>
              <a:ext uri="{FF2B5EF4-FFF2-40B4-BE49-F238E27FC236}">
                <a16:creationId xmlns:a16="http://schemas.microsoft.com/office/drawing/2014/main" id="{A9ECFDAA-2330-4C7D-AD42-6C17EED939F4}"/>
              </a:ext>
            </a:extLst>
          </p:cNvPr>
          <p:cNvSpPr/>
          <p:nvPr/>
        </p:nvSpPr>
        <p:spPr>
          <a:xfrm>
            <a:off x="782320" y="3835746"/>
            <a:ext cx="10627360" cy="264220"/>
          </a:xfrm>
          <a:prstGeom prst="triangle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010101">
                    <a:alpha val="0"/>
                  </a:srgbClr>
                </a:gs>
                <a:gs pos="100000">
                  <a:srgbClr val="0074FA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>
            <a:extLst>
              <a:ext uri="{FF2B5EF4-FFF2-40B4-BE49-F238E27FC236}">
                <a16:creationId xmlns:a16="http://schemas.microsoft.com/office/drawing/2014/main" id="{6A58FF3B-5419-41D5-A7F0-75BF7FF78F9C}"/>
              </a:ext>
            </a:extLst>
          </p:cNvPr>
          <p:cNvSpPr/>
          <p:nvPr/>
        </p:nvSpPr>
        <p:spPr>
          <a:xfrm>
            <a:off x="2932176" y="3758200"/>
            <a:ext cx="6327648" cy="205602"/>
          </a:xfrm>
          <a:prstGeom prst="triangle">
            <a:avLst/>
          </a:prstGeom>
          <a:noFill/>
          <a:ln w="25400">
            <a:gradFill flip="none" rotWithShape="1">
              <a:gsLst>
                <a:gs pos="0">
                  <a:srgbClr val="010101">
                    <a:alpha val="0"/>
                  </a:srgbClr>
                </a:gs>
                <a:gs pos="100000">
                  <a:srgbClr val="0074FA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501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3205CCF5-57C6-41BC-A367-CE441615BB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b="16045"/>
          <a:stretch/>
        </p:blipFill>
        <p:spPr>
          <a:xfrm>
            <a:off x="0" y="-1199902"/>
            <a:ext cx="12192000" cy="5112798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E9964C4A-60E6-4C43-A79D-CE52A836D7AD}"/>
              </a:ext>
            </a:extLst>
          </p:cNvPr>
          <p:cNvSpPr/>
          <p:nvPr/>
        </p:nvSpPr>
        <p:spPr>
          <a:xfrm>
            <a:off x="0" y="0"/>
            <a:ext cx="12191997" cy="3912896"/>
          </a:xfrm>
          <a:prstGeom prst="rect">
            <a:avLst/>
          </a:prstGeom>
          <a:gradFill flip="none" rotWithShape="1">
            <a:gsLst>
              <a:gs pos="0">
                <a:srgbClr val="010101">
                  <a:alpha val="0"/>
                </a:srgb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6FEF030-F933-492A-B19B-53F202627AAD}"/>
              </a:ext>
            </a:extLst>
          </p:cNvPr>
          <p:cNvSpPr/>
          <p:nvPr/>
        </p:nvSpPr>
        <p:spPr>
          <a:xfrm>
            <a:off x="985520" y="4552472"/>
            <a:ext cx="1788153" cy="1363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3B91A8F-B4B6-4DC0-9B05-A592C95FDC6C}"/>
              </a:ext>
            </a:extLst>
          </p:cNvPr>
          <p:cNvSpPr/>
          <p:nvPr/>
        </p:nvSpPr>
        <p:spPr>
          <a:xfrm>
            <a:off x="985520" y="4131251"/>
            <a:ext cx="1338828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请输入文本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885835B-DC10-4D63-9886-5B4B823B873F}"/>
              </a:ext>
            </a:extLst>
          </p:cNvPr>
          <p:cNvSpPr txBox="1"/>
          <p:nvPr/>
        </p:nvSpPr>
        <p:spPr>
          <a:xfrm>
            <a:off x="989588" y="1314984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ea typeface="微软雅黑"/>
              </a:rPr>
              <a:t>请输入副标题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C0B2873-449E-4BAE-9EE4-3D80874F24FD}"/>
              </a:ext>
            </a:extLst>
          </p:cNvPr>
          <p:cNvSpPr txBox="1"/>
          <p:nvPr/>
        </p:nvSpPr>
        <p:spPr>
          <a:xfrm>
            <a:off x="9855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74FA"/>
                </a:solidFill>
                <a:ea typeface="微软雅黑"/>
              </a:rPr>
              <a:t>请输入主标题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EFFE053-67E5-4904-A7BA-CE1FFB35EBF3}"/>
              </a:ext>
            </a:extLst>
          </p:cNvPr>
          <p:cNvSpPr/>
          <p:nvPr/>
        </p:nvSpPr>
        <p:spPr>
          <a:xfrm>
            <a:off x="5066421" y="4552472"/>
            <a:ext cx="1788153" cy="1363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C74399C8-A637-4B7B-9C6E-E3252DB3E811}"/>
              </a:ext>
            </a:extLst>
          </p:cNvPr>
          <p:cNvSpPr/>
          <p:nvPr/>
        </p:nvSpPr>
        <p:spPr>
          <a:xfrm>
            <a:off x="5066421" y="4131251"/>
            <a:ext cx="1338828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请输入文本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BFD0823-F304-4BDC-81A2-0367B4658CC5}"/>
              </a:ext>
            </a:extLst>
          </p:cNvPr>
          <p:cNvSpPr/>
          <p:nvPr/>
        </p:nvSpPr>
        <p:spPr>
          <a:xfrm>
            <a:off x="9145270" y="4552472"/>
            <a:ext cx="1788153" cy="1363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ED7EB29-4E1E-4C43-A8C0-B2A733D0570E}"/>
              </a:ext>
            </a:extLst>
          </p:cNvPr>
          <p:cNvSpPr/>
          <p:nvPr/>
        </p:nvSpPr>
        <p:spPr>
          <a:xfrm>
            <a:off x="9145270" y="4131251"/>
            <a:ext cx="1338828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请输入文本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12F9013E-5935-4170-A2D1-B7BB7F0B20CA}"/>
              </a:ext>
            </a:extLst>
          </p:cNvPr>
          <p:cNvCxnSpPr>
            <a:cxnSpLocks/>
          </p:cNvCxnSpPr>
          <p:nvPr/>
        </p:nvCxnSpPr>
        <p:spPr>
          <a:xfrm>
            <a:off x="985520" y="6136640"/>
            <a:ext cx="365760" cy="0"/>
          </a:xfrm>
          <a:prstGeom prst="line">
            <a:avLst/>
          </a:prstGeom>
          <a:ln w="25400">
            <a:solidFill>
              <a:srgbClr val="007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56E596F8-A2B4-4CCA-928B-36757F0B495D}"/>
              </a:ext>
            </a:extLst>
          </p:cNvPr>
          <p:cNvCxnSpPr>
            <a:cxnSpLocks/>
          </p:cNvCxnSpPr>
          <p:nvPr/>
        </p:nvCxnSpPr>
        <p:spPr>
          <a:xfrm>
            <a:off x="5068570" y="6136640"/>
            <a:ext cx="365760" cy="0"/>
          </a:xfrm>
          <a:prstGeom prst="line">
            <a:avLst/>
          </a:prstGeom>
          <a:ln w="25400">
            <a:solidFill>
              <a:srgbClr val="007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BF4C801B-549C-4237-81D1-4849108FA607}"/>
              </a:ext>
            </a:extLst>
          </p:cNvPr>
          <p:cNvCxnSpPr>
            <a:cxnSpLocks/>
          </p:cNvCxnSpPr>
          <p:nvPr/>
        </p:nvCxnSpPr>
        <p:spPr>
          <a:xfrm>
            <a:off x="9145270" y="6136640"/>
            <a:ext cx="365760" cy="0"/>
          </a:xfrm>
          <a:prstGeom prst="line">
            <a:avLst/>
          </a:prstGeom>
          <a:ln w="25400">
            <a:solidFill>
              <a:srgbClr val="007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91F0AA12-D0F0-467F-B67C-8549E83B0E66}"/>
              </a:ext>
            </a:extLst>
          </p:cNvPr>
          <p:cNvSpPr/>
          <p:nvPr/>
        </p:nvSpPr>
        <p:spPr>
          <a:xfrm>
            <a:off x="1358018" y="5935751"/>
            <a:ext cx="457176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bg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01</a:t>
            </a:r>
            <a:endParaRPr lang="zh-CN" altLang="en-US" dirty="0">
              <a:solidFill>
                <a:schemeClr val="bg2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0E897530-CE01-4E21-A182-D6A2E0FBB9F2}"/>
              </a:ext>
            </a:extLst>
          </p:cNvPr>
          <p:cNvSpPr/>
          <p:nvPr/>
        </p:nvSpPr>
        <p:spPr>
          <a:xfrm>
            <a:off x="5434330" y="5935751"/>
            <a:ext cx="457176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bg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02</a:t>
            </a:r>
            <a:endParaRPr lang="zh-CN" altLang="en-US" dirty="0">
              <a:solidFill>
                <a:schemeClr val="bg2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4168736-08B0-457F-B6D2-36F201603CB7}"/>
              </a:ext>
            </a:extLst>
          </p:cNvPr>
          <p:cNvSpPr/>
          <p:nvPr/>
        </p:nvSpPr>
        <p:spPr>
          <a:xfrm>
            <a:off x="9511030" y="5935751"/>
            <a:ext cx="457176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bg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03</a:t>
            </a:r>
            <a:endParaRPr lang="zh-CN" altLang="en-US" dirty="0">
              <a:solidFill>
                <a:schemeClr val="bg2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5693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69DC3924-1164-450C-B478-1426AFCED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867" y="2383148"/>
            <a:ext cx="2523963" cy="447485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4169AD2-5B8F-4935-BA11-1548321F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876" y="2392964"/>
            <a:ext cx="4170025" cy="447485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B8C9DF2-4E9E-4AC6-8F44-578022BB5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4895" y="2392964"/>
            <a:ext cx="5974598" cy="4474852"/>
          </a:xfrm>
          <a:prstGeom prst="rect">
            <a:avLst/>
          </a:prstGeom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82F4732E-4309-4AAB-9B34-F4F65994ED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1057747"/>
              </p:ext>
            </p:extLst>
          </p:nvPr>
        </p:nvGraphicFramePr>
        <p:xfrm>
          <a:off x="27213" y="4954692"/>
          <a:ext cx="12164788" cy="15922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E1B652A7-2253-44D8-A1F7-CCB43114ED7A}"/>
              </a:ext>
            </a:extLst>
          </p:cNvPr>
          <p:cNvSpPr/>
          <p:nvPr/>
        </p:nvSpPr>
        <p:spPr>
          <a:xfrm>
            <a:off x="2534308" y="5519981"/>
            <a:ext cx="801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prstClr val="white"/>
                </a:solidFill>
                <a:ea typeface="+mj-ea"/>
              </a:rPr>
              <a:t>47%</a:t>
            </a:r>
            <a:endParaRPr lang="zh-CN" altLang="en-US" sz="2400" b="1" dirty="0">
              <a:solidFill>
                <a:prstClr val="white"/>
              </a:solidFill>
              <a:ea typeface="+mj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670FEB9-7A2C-4986-A8F9-B4B80F1898ED}"/>
              </a:ext>
            </a:extLst>
          </p:cNvPr>
          <p:cNvSpPr/>
          <p:nvPr/>
        </p:nvSpPr>
        <p:spPr>
          <a:xfrm>
            <a:off x="7554887" y="5519981"/>
            <a:ext cx="801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prstClr val="white"/>
                </a:solidFill>
                <a:ea typeface="+mj-ea"/>
              </a:rPr>
              <a:t>35%</a:t>
            </a:r>
            <a:endParaRPr lang="zh-CN" altLang="en-US" sz="2400" b="1" dirty="0">
              <a:solidFill>
                <a:prstClr val="white"/>
              </a:solidFill>
              <a:ea typeface="+mj-ea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FCDC720-7B98-4E30-A1A3-B74F5BDBBA8E}"/>
              </a:ext>
            </a:extLst>
          </p:cNvPr>
          <p:cNvSpPr/>
          <p:nvPr/>
        </p:nvSpPr>
        <p:spPr>
          <a:xfrm>
            <a:off x="10610026" y="5519981"/>
            <a:ext cx="801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prstClr val="white"/>
                </a:solidFill>
                <a:ea typeface="+mj-ea"/>
              </a:rPr>
              <a:t>18%</a:t>
            </a:r>
            <a:endParaRPr lang="zh-CN" altLang="en-US" sz="2400" b="1" dirty="0">
              <a:solidFill>
                <a:prstClr val="white"/>
              </a:solidFill>
              <a:ea typeface="+mj-ea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5D598A7F-0797-4281-8251-323EED14F47B}"/>
              </a:ext>
            </a:extLst>
          </p:cNvPr>
          <p:cNvSpPr/>
          <p:nvPr/>
        </p:nvSpPr>
        <p:spPr>
          <a:xfrm>
            <a:off x="1806159" y="2834808"/>
            <a:ext cx="2197206" cy="2197206"/>
          </a:xfrm>
          <a:prstGeom prst="ellipse">
            <a:avLst/>
          </a:prstGeom>
          <a:noFill/>
          <a:ln w="12700" cap="flat" cmpd="sng" algn="ctr">
            <a:solidFill>
              <a:sysClr val="window" lastClr="FFFFFF">
                <a:alpha val="42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Source Han Sans Light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ACBBFD7-26CB-46EC-866B-3E00EF4D16A6}"/>
              </a:ext>
            </a:extLst>
          </p:cNvPr>
          <p:cNvSpPr/>
          <p:nvPr/>
        </p:nvSpPr>
        <p:spPr>
          <a:xfrm>
            <a:off x="2616062" y="3516311"/>
            <a:ext cx="5774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Light"/>
                <a:ea typeface="Source Han Sans Light"/>
              </a:rPr>
              <a:t>text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Light"/>
              <a:ea typeface="Source Han Sans Ligh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D541F6C-9C62-4652-B680-34EDF62C3843}"/>
              </a:ext>
            </a:extLst>
          </p:cNvPr>
          <p:cNvSpPr/>
          <p:nvPr/>
        </p:nvSpPr>
        <p:spPr>
          <a:xfrm>
            <a:off x="2042988" y="381854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2400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0AF2527-FC8B-4128-9AAF-E115AF44416B}"/>
              </a:ext>
            </a:extLst>
          </p:cNvPr>
          <p:cNvCxnSpPr/>
          <p:nvPr/>
        </p:nvCxnSpPr>
        <p:spPr>
          <a:xfrm>
            <a:off x="2807326" y="4350512"/>
            <a:ext cx="194872" cy="0"/>
          </a:xfrm>
          <a:prstGeom prst="line">
            <a:avLst/>
          </a:prstGeom>
          <a:noFill/>
          <a:ln w="19050" cap="flat" cmpd="sng" algn="ctr">
            <a:solidFill>
              <a:srgbClr val="0074FA"/>
            </a:solidFill>
            <a:prstDash val="solid"/>
            <a:miter lim="800000"/>
          </a:ln>
          <a:effectLst/>
        </p:spPr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50B3C9C3-77F7-46FC-B0E6-FBD64369B66E}"/>
              </a:ext>
            </a:extLst>
          </p:cNvPr>
          <p:cNvSpPr/>
          <p:nvPr/>
        </p:nvSpPr>
        <p:spPr>
          <a:xfrm>
            <a:off x="6990787" y="3095382"/>
            <a:ext cx="1676058" cy="1676058"/>
          </a:xfrm>
          <a:prstGeom prst="ellipse">
            <a:avLst/>
          </a:prstGeom>
          <a:noFill/>
          <a:ln w="12700" cap="flat" cmpd="sng" algn="ctr">
            <a:solidFill>
              <a:sysClr val="window" lastClr="FFFFFF">
                <a:alpha val="42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Source Han Sans Light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A85B829-36CB-4137-B43D-93DE8830F022}"/>
              </a:ext>
            </a:extLst>
          </p:cNvPr>
          <p:cNvSpPr/>
          <p:nvPr/>
        </p:nvSpPr>
        <p:spPr>
          <a:xfrm>
            <a:off x="7540115" y="3516311"/>
            <a:ext cx="577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Light"/>
                <a:ea typeface="Source Han Sans Light"/>
              </a:rPr>
              <a:t>text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Light"/>
              <a:ea typeface="Source Han Sans Ligh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7BFD6A2-CB35-4F1D-9362-D510C6204414}"/>
              </a:ext>
            </a:extLst>
          </p:cNvPr>
          <p:cNvSpPr/>
          <p:nvPr/>
        </p:nvSpPr>
        <p:spPr>
          <a:xfrm>
            <a:off x="6967042" y="381854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2400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3A5E885-B1A4-496E-8F76-DD6ED7F527D6}"/>
              </a:ext>
            </a:extLst>
          </p:cNvPr>
          <p:cNvCxnSpPr/>
          <p:nvPr/>
        </p:nvCxnSpPr>
        <p:spPr>
          <a:xfrm>
            <a:off x="7731380" y="4350512"/>
            <a:ext cx="194872" cy="0"/>
          </a:xfrm>
          <a:prstGeom prst="line">
            <a:avLst/>
          </a:prstGeom>
          <a:noFill/>
          <a:ln w="19050" cap="flat" cmpd="sng" algn="ctr">
            <a:solidFill>
              <a:srgbClr val="0074FA"/>
            </a:solidFill>
            <a:prstDash val="solid"/>
            <a:miter lim="800000"/>
          </a:ln>
          <a:effectLst/>
        </p:spPr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3178FA27-C33C-42A2-85F9-056C8C20ED63}"/>
              </a:ext>
            </a:extLst>
          </p:cNvPr>
          <p:cNvSpPr/>
          <p:nvPr/>
        </p:nvSpPr>
        <p:spPr>
          <a:xfrm>
            <a:off x="10513379" y="3516311"/>
            <a:ext cx="934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Light"/>
                <a:ea typeface="Source Han Sans Light"/>
              </a:rPr>
              <a:t>text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Light"/>
              <a:ea typeface="Source Han Sans Light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B13C0CF-C96A-4607-AA03-3F32C50B42F5}"/>
              </a:ext>
            </a:extLst>
          </p:cNvPr>
          <p:cNvSpPr/>
          <p:nvPr/>
        </p:nvSpPr>
        <p:spPr>
          <a:xfrm>
            <a:off x="10118705" y="381854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2400" kern="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A4D1008-9339-4535-9399-E03550DB8D58}"/>
              </a:ext>
            </a:extLst>
          </p:cNvPr>
          <p:cNvCxnSpPr/>
          <p:nvPr/>
        </p:nvCxnSpPr>
        <p:spPr>
          <a:xfrm>
            <a:off x="10883043" y="4350512"/>
            <a:ext cx="194872" cy="0"/>
          </a:xfrm>
          <a:prstGeom prst="line">
            <a:avLst/>
          </a:prstGeom>
          <a:noFill/>
          <a:ln w="19050" cap="flat" cmpd="sng" algn="ctr">
            <a:solidFill>
              <a:srgbClr val="0074FA"/>
            </a:solidFill>
            <a:prstDash val="solid"/>
            <a:miter lim="800000"/>
          </a:ln>
          <a:effectLst/>
        </p:spPr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58725BD0-ED52-4199-BFF2-BDCCB4592B15}"/>
              </a:ext>
            </a:extLst>
          </p:cNvPr>
          <p:cNvSpPr txBox="1"/>
          <p:nvPr/>
        </p:nvSpPr>
        <p:spPr>
          <a:xfrm>
            <a:off x="989588" y="1314984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ea typeface="微软雅黑"/>
              </a:rPr>
              <a:t>请输入副标题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50078F1-4255-47BC-9AC0-087D2E58D3D0}"/>
              </a:ext>
            </a:extLst>
          </p:cNvPr>
          <p:cNvSpPr txBox="1"/>
          <p:nvPr/>
        </p:nvSpPr>
        <p:spPr>
          <a:xfrm>
            <a:off x="989588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ea typeface="微软雅黑"/>
              </a:rPr>
              <a:t>请输入主标题</a:t>
            </a:r>
          </a:p>
        </p:txBody>
      </p:sp>
    </p:spTree>
    <p:extLst>
      <p:ext uri="{BB962C8B-B14F-4D97-AF65-F5344CB8AC3E}">
        <p14:creationId xmlns:p14="http://schemas.microsoft.com/office/powerpoint/2010/main" val="1553763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8CF9E05-6FA3-4ED2-9D47-A1D2754E8B31}"/>
              </a:ext>
            </a:extLst>
          </p:cNvPr>
          <p:cNvGrpSpPr/>
          <p:nvPr/>
        </p:nvGrpSpPr>
        <p:grpSpPr>
          <a:xfrm>
            <a:off x="985520" y="0"/>
            <a:ext cx="10217150" cy="6858000"/>
            <a:chOff x="1552" y="0"/>
            <a:chExt cx="16090" cy="10788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A5C2FC5E-EDA5-4BBA-B4B0-FA66D34225D4}"/>
                </a:ext>
              </a:extLst>
            </p:cNvPr>
            <p:cNvCxnSpPr/>
            <p:nvPr userDrawn="1"/>
          </p:nvCxnSpPr>
          <p:spPr>
            <a:xfrm>
              <a:off x="1552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7893662B-0702-42D3-AC77-53DCF9F9D265}"/>
                </a:ext>
              </a:extLst>
            </p:cNvPr>
            <p:cNvCxnSpPr/>
            <p:nvPr userDrawn="1"/>
          </p:nvCxnSpPr>
          <p:spPr>
            <a:xfrm>
              <a:off x="4762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3CF7E3AE-3948-494E-9118-F1FE4EDE7A43}"/>
                </a:ext>
              </a:extLst>
            </p:cNvPr>
            <p:cNvCxnSpPr/>
            <p:nvPr userDrawn="1"/>
          </p:nvCxnSpPr>
          <p:spPr>
            <a:xfrm>
              <a:off x="7982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73DC609A-9EA4-4AF6-A418-E93B8808FA69}"/>
                </a:ext>
              </a:extLst>
            </p:cNvPr>
            <p:cNvCxnSpPr/>
            <p:nvPr userDrawn="1"/>
          </p:nvCxnSpPr>
          <p:spPr>
            <a:xfrm>
              <a:off x="11207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28A669E5-CA47-49F8-8190-45DBF7F4F42E}"/>
                </a:ext>
              </a:extLst>
            </p:cNvPr>
            <p:cNvCxnSpPr/>
            <p:nvPr userDrawn="1"/>
          </p:nvCxnSpPr>
          <p:spPr>
            <a:xfrm>
              <a:off x="14402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E4CFD0E6-2DC2-4C62-9B3E-FB607DFF1A74}"/>
                </a:ext>
              </a:extLst>
            </p:cNvPr>
            <p:cNvCxnSpPr/>
            <p:nvPr userDrawn="1"/>
          </p:nvCxnSpPr>
          <p:spPr>
            <a:xfrm>
              <a:off x="17642" y="0"/>
              <a:ext cx="0" cy="10789"/>
            </a:xfrm>
            <a:prstGeom prst="line">
              <a:avLst/>
            </a:prstGeom>
            <a:noFill/>
            <a:ln w="12700" cap="rnd" cmpd="sng" algn="ctr">
              <a:solidFill>
                <a:srgbClr val="FFFFFF">
                  <a:lumMod val="85000"/>
                  <a:alpha val="40000"/>
                </a:srgbClr>
              </a:solidFill>
              <a:prstDash val="solid"/>
              <a:round/>
            </a:ln>
            <a:effectLst/>
          </p:spPr>
        </p:cxn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C1D254F-EE57-49A2-B085-4BDB145A522F}"/>
              </a:ext>
            </a:extLst>
          </p:cNvPr>
          <p:cNvSpPr/>
          <p:nvPr/>
        </p:nvSpPr>
        <p:spPr>
          <a:xfrm>
            <a:off x="7113270" y="1486946"/>
            <a:ext cx="359875" cy="359875"/>
          </a:xfrm>
          <a:prstGeom prst="rect">
            <a:avLst/>
          </a:prstGeom>
          <a:solidFill>
            <a:srgbClr val="007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3753935-6FA9-4A1D-AFFB-6CF6E58B6EE8}"/>
              </a:ext>
            </a:extLst>
          </p:cNvPr>
          <p:cNvSpPr/>
          <p:nvPr/>
        </p:nvSpPr>
        <p:spPr>
          <a:xfrm>
            <a:off x="4708693" y="2409835"/>
            <a:ext cx="359875" cy="359875"/>
          </a:xfrm>
          <a:prstGeom prst="rect">
            <a:avLst/>
          </a:prstGeom>
          <a:solidFill>
            <a:srgbClr val="007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F8E62394-EBB6-48AA-B03F-6693140D485E}"/>
              </a:ext>
            </a:extLst>
          </p:cNvPr>
          <p:cNvSpPr/>
          <p:nvPr/>
        </p:nvSpPr>
        <p:spPr>
          <a:xfrm>
            <a:off x="4713410" y="4068276"/>
            <a:ext cx="359875" cy="359875"/>
          </a:xfrm>
          <a:prstGeom prst="rect">
            <a:avLst/>
          </a:prstGeom>
          <a:solidFill>
            <a:srgbClr val="007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756AA8AC-46E4-4E39-9054-26D7779B3B3A}"/>
              </a:ext>
            </a:extLst>
          </p:cNvPr>
          <p:cNvSpPr/>
          <p:nvPr/>
        </p:nvSpPr>
        <p:spPr>
          <a:xfrm>
            <a:off x="7113268" y="4991165"/>
            <a:ext cx="359875" cy="359875"/>
          </a:xfrm>
          <a:prstGeom prst="rect">
            <a:avLst/>
          </a:prstGeom>
          <a:solidFill>
            <a:srgbClr val="007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92CA102-655D-422C-8593-DC8DD7C9B94C}"/>
              </a:ext>
            </a:extLst>
          </p:cNvPr>
          <p:cNvCxnSpPr>
            <a:cxnSpLocks/>
          </p:cNvCxnSpPr>
          <p:nvPr/>
        </p:nvCxnSpPr>
        <p:spPr>
          <a:xfrm>
            <a:off x="5068570" y="1486946"/>
            <a:ext cx="24045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CB096AB-0620-4E4A-97BC-D7BE2A862970}"/>
              </a:ext>
            </a:extLst>
          </p:cNvPr>
          <p:cNvCxnSpPr>
            <a:cxnSpLocks/>
          </p:cNvCxnSpPr>
          <p:nvPr/>
        </p:nvCxnSpPr>
        <p:spPr>
          <a:xfrm>
            <a:off x="4708693" y="2135514"/>
            <a:ext cx="27644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F99C5C3-65A0-4A52-8702-72D890ABD321}"/>
              </a:ext>
            </a:extLst>
          </p:cNvPr>
          <p:cNvCxnSpPr>
            <a:cxnSpLocks/>
          </p:cNvCxnSpPr>
          <p:nvPr/>
        </p:nvCxnSpPr>
        <p:spPr>
          <a:xfrm>
            <a:off x="4708693" y="2769710"/>
            <a:ext cx="24077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1252147-1133-447B-B07A-DCCBC239201D}"/>
              </a:ext>
            </a:extLst>
          </p:cNvPr>
          <p:cNvCxnSpPr>
            <a:cxnSpLocks/>
          </p:cNvCxnSpPr>
          <p:nvPr/>
        </p:nvCxnSpPr>
        <p:spPr>
          <a:xfrm>
            <a:off x="7473145" y="1486946"/>
            <a:ext cx="0" cy="6485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6F7B72E-F899-43A3-A201-BA2BC625925E}"/>
              </a:ext>
            </a:extLst>
          </p:cNvPr>
          <p:cNvCxnSpPr>
            <a:cxnSpLocks/>
          </p:cNvCxnSpPr>
          <p:nvPr/>
        </p:nvCxnSpPr>
        <p:spPr>
          <a:xfrm>
            <a:off x="4708693" y="2135514"/>
            <a:ext cx="0" cy="63419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E5276DC7-839B-45FF-BD50-FD0A0DBAB88B}"/>
              </a:ext>
            </a:extLst>
          </p:cNvPr>
          <p:cNvCxnSpPr>
            <a:cxnSpLocks/>
          </p:cNvCxnSpPr>
          <p:nvPr/>
        </p:nvCxnSpPr>
        <p:spPr>
          <a:xfrm>
            <a:off x="5068568" y="-509286"/>
            <a:ext cx="0" cy="19929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4882F678-2251-4E85-A8BE-BFE66DD96DC3}"/>
              </a:ext>
            </a:extLst>
          </p:cNvPr>
          <p:cNvCxnSpPr>
            <a:cxnSpLocks/>
          </p:cNvCxnSpPr>
          <p:nvPr/>
        </p:nvCxnSpPr>
        <p:spPr>
          <a:xfrm>
            <a:off x="5068568" y="5351040"/>
            <a:ext cx="0" cy="20104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1DB3E9D6-FD29-4387-9354-0BF8480A2601}"/>
              </a:ext>
            </a:extLst>
          </p:cNvPr>
          <p:cNvSpPr txBox="1"/>
          <p:nvPr/>
        </p:nvSpPr>
        <p:spPr>
          <a:xfrm>
            <a:off x="7652253" y="14836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5F518887-964F-4039-9C63-F1074E822A41}"/>
              </a:ext>
            </a:extLst>
          </p:cNvPr>
          <p:cNvSpPr/>
          <p:nvPr/>
        </p:nvSpPr>
        <p:spPr>
          <a:xfrm>
            <a:off x="7652252" y="1924741"/>
            <a:ext cx="3302076" cy="846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DEB0115-9755-44A7-87F5-A063FCE828DD}"/>
              </a:ext>
            </a:extLst>
          </p:cNvPr>
          <p:cNvSpPr txBox="1"/>
          <p:nvPr/>
        </p:nvSpPr>
        <p:spPr>
          <a:xfrm>
            <a:off x="2816200" y="14836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2B72AA9F-8AD1-4D94-89B6-6EDD29FCAB41}"/>
              </a:ext>
            </a:extLst>
          </p:cNvPr>
          <p:cNvSpPr/>
          <p:nvPr/>
        </p:nvSpPr>
        <p:spPr>
          <a:xfrm>
            <a:off x="1237673" y="1924741"/>
            <a:ext cx="3302076" cy="846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F51BD260-A26F-4E45-BA82-D42023781C32}"/>
              </a:ext>
            </a:extLst>
          </p:cNvPr>
          <p:cNvCxnSpPr>
            <a:cxnSpLocks/>
          </p:cNvCxnSpPr>
          <p:nvPr/>
        </p:nvCxnSpPr>
        <p:spPr>
          <a:xfrm>
            <a:off x="4708693" y="4068276"/>
            <a:ext cx="24045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F372083B-CFF9-456E-B884-ADDE42E96EDA}"/>
              </a:ext>
            </a:extLst>
          </p:cNvPr>
          <p:cNvCxnSpPr>
            <a:cxnSpLocks/>
          </p:cNvCxnSpPr>
          <p:nvPr/>
        </p:nvCxnSpPr>
        <p:spPr>
          <a:xfrm>
            <a:off x="4708693" y="4716844"/>
            <a:ext cx="27644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3E527C44-B0F9-43CF-AA47-65A310C16F4F}"/>
              </a:ext>
            </a:extLst>
          </p:cNvPr>
          <p:cNvCxnSpPr>
            <a:cxnSpLocks/>
          </p:cNvCxnSpPr>
          <p:nvPr/>
        </p:nvCxnSpPr>
        <p:spPr>
          <a:xfrm>
            <a:off x="5068568" y="5351040"/>
            <a:ext cx="24045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5C190088-4038-4B74-BE8A-0291C27770CD}"/>
              </a:ext>
            </a:extLst>
          </p:cNvPr>
          <p:cNvCxnSpPr>
            <a:cxnSpLocks/>
          </p:cNvCxnSpPr>
          <p:nvPr/>
        </p:nvCxnSpPr>
        <p:spPr>
          <a:xfrm>
            <a:off x="4714238" y="4068276"/>
            <a:ext cx="0" cy="6485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E22CFA24-DE53-4553-9BCB-7B7E4264624B}"/>
              </a:ext>
            </a:extLst>
          </p:cNvPr>
          <p:cNvCxnSpPr>
            <a:cxnSpLocks/>
          </p:cNvCxnSpPr>
          <p:nvPr/>
        </p:nvCxnSpPr>
        <p:spPr>
          <a:xfrm>
            <a:off x="7473145" y="4716844"/>
            <a:ext cx="0" cy="63419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E5B9B6CD-BE4B-4BEE-9EA3-9CC9F28B10CE}"/>
              </a:ext>
            </a:extLst>
          </p:cNvPr>
          <p:cNvSpPr txBox="1"/>
          <p:nvPr/>
        </p:nvSpPr>
        <p:spPr>
          <a:xfrm>
            <a:off x="7652253" y="40631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378C3AE7-2BF9-414F-B809-BCD4437E10EC}"/>
              </a:ext>
            </a:extLst>
          </p:cNvPr>
          <p:cNvSpPr/>
          <p:nvPr/>
        </p:nvSpPr>
        <p:spPr>
          <a:xfrm>
            <a:off x="7652252" y="4504269"/>
            <a:ext cx="3302076" cy="846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1CC07F43-CF18-4C7D-A7C6-D8D9963AEAEA}"/>
              </a:ext>
            </a:extLst>
          </p:cNvPr>
          <p:cNvSpPr txBox="1"/>
          <p:nvPr/>
        </p:nvSpPr>
        <p:spPr>
          <a:xfrm>
            <a:off x="2816200" y="40631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请输入文本</a:t>
            </a: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72B4E5B4-54AA-4BD3-8968-261B81585694}"/>
              </a:ext>
            </a:extLst>
          </p:cNvPr>
          <p:cNvSpPr/>
          <p:nvPr/>
        </p:nvSpPr>
        <p:spPr>
          <a:xfrm>
            <a:off x="1237673" y="4504269"/>
            <a:ext cx="3302076" cy="846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20000"/>
              </a:lnSpc>
              <a:defRPr/>
            </a:pPr>
            <a:r>
              <a:rPr lang="zh-CN" altLang="en-US" sz="1400" dirty="0">
                <a:ea typeface="微软雅黑 Light"/>
              </a:rPr>
              <a:t>请在这里输入详细的文本信息，请在这里输入详细的文本信息，请在这里输入详细的文本信息</a:t>
            </a:r>
          </a:p>
        </p:txBody>
      </p: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C2E953B7-BCA4-4E89-8136-E300219EC8E9}"/>
              </a:ext>
            </a:extLst>
          </p:cNvPr>
          <p:cNvCxnSpPr>
            <a:cxnSpLocks/>
          </p:cNvCxnSpPr>
          <p:nvPr/>
        </p:nvCxnSpPr>
        <p:spPr>
          <a:xfrm>
            <a:off x="7113270" y="2769710"/>
            <a:ext cx="0" cy="12934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96817F8C-572E-4C61-8175-7A8B8E1500AF}"/>
              </a:ext>
            </a:extLst>
          </p:cNvPr>
          <p:cNvSpPr txBox="1"/>
          <p:nvPr/>
        </p:nvSpPr>
        <p:spPr>
          <a:xfrm>
            <a:off x="7072509" y="148186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/>
                </a:solidFill>
                <a:ea typeface="微软雅黑"/>
              </a:rPr>
              <a:t>01</a:t>
            </a:r>
            <a:endParaRPr lang="zh-CN" altLang="en-US" dirty="0">
              <a:solidFill>
                <a:prstClr val="white"/>
              </a:solidFill>
              <a:ea typeface="微软雅黑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2E79BF20-0D86-4BC6-AAC6-94649B121703}"/>
              </a:ext>
            </a:extLst>
          </p:cNvPr>
          <p:cNvSpPr txBox="1"/>
          <p:nvPr/>
        </p:nvSpPr>
        <p:spPr>
          <a:xfrm>
            <a:off x="4668057" y="2408279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/>
                </a:solidFill>
                <a:ea typeface="微软雅黑"/>
              </a:rPr>
              <a:t>02</a:t>
            </a:r>
            <a:endParaRPr lang="zh-CN" altLang="en-US" dirty="0">
              <a:solidFill>
                <a:prstClr val="white"/>
              </a:solidFill>
              <a:ea typeface="微软雅黑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676CDE72-0D49-4CE4-A830-C5F3CA5896A9}"/>
              </a:ext>
            </a:extLst>
          </p:cNvPr>
          <p:cNvSpPr txBox="1"/>
          <p:nvPr/>
        </p:nvSpPr>
        <p:spPr>
          <a:xfrm>
            <a:off x="4668057" y="4063899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/>
                </a:solidFill>
                <a:ea typeface="微软雅黑"/>
              </a:rPr>
              <a:t>03</a:t>
            </a:r>
            <a:endParaRPr lang="zh-CN" altLang="en-US" dirty="0">
              <a:solidFill>
                <a:prstClr val="white"/>
              </a:solidFill>
              <a:ea typeface="微软雅黑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87052BFB-3415-45A6-B1FC-A68C5E63A8C3}"/>
              </a:ext>
            </a:extLst>
          </p:cNvPr>
          <p:cNvSpPr txBox="1"/>
          <p:nvPr/>
        </p:nvSpPr>
        <p:spPr>
          <a:xfrm>
            <a:off x="7072508" y="4986437"/>
            <a:ext cx="441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/>
                </a:solidFill>
                <a:ea typeface="微软雅黑"/>
              </a:rPr>
              <a:t>04</a:t>
            </a:r>
            <a:endParaRPr lang="zh-CN" altLang="en-US" dirty="0">
              <a:solidFill>
                <a:prstClr val="white"/>
              </a:solidFill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55791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EB6E441D-052E-4872-82CC-CF5FA6783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192"/>
            <a:ext cx="12192000" cy="68823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CAADBD8-06D6-4BB7-AAA8-4367927DFF2A}"/>
              </a:ext>
            </a:extLst>
          </p:cNvPr>
          <p:cNvSpPr txBox="1"/>
          <p:nvPr/>
        </p:nvSpPr>
        <p:spPr>
          <a:xfrm>
            <a:off x="9927070" y="12973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prstClr val="white"/>
                </a:solidFill>
                <a:ea typeface="微软雅黑"/>
              </a:rPr>
              <a:t>感谢观看</a:t>
            </a:r>
            <a:endParaRPr lang="en-US" altLang="zh-CN" dirty="0">
              <a:solidFill>
                <a:prstClr val="white"/>
              </a:solidFill>
              <a:ea typeface="微软雅黑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4C653F1-060E-4CB7-9C15-9669647AD496}"/>
              </a:ext>
            </a:extLst>
          </p:cNvPr>
          <p:cNvSpPr txBox="1"/>
          <p:nvPr/>
        </p:nvSpPr>
        <p:spPr>
          <a:xfrm>
            <a:off x="7203440" y="175377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prstClr val="white"/>
                </a:solidFill>
                <a:ea typeface="微软雅黑"/>
              </a:rPr>
              <a:t>THANK </a:t>
            </a:r>
            <a:r>
              <a:rPr lang="en-US" altLang="zh-CN" sz="4800" b="1" dirty="0">
                <a:solidFill>
                  <a:srgbClr val="0074FA"/>
                </a:solidFill>
                <a:ea typeface="微软雅黑"/>
              </a:rPr>
              <a:t>YOU</a:t>
            </a:r>
            <a:endParaRPr lang="zh-CN" altLang="en-US" sz="4800" b="1" dirty="0">
              <a:solidFill>
                <a:srgbClr val="0074FA"/>
              </a:solidFill>
              <a:ea typeface="微软雅黑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1C099B-ED83-4224-9C96-D97FFBE748DF}"/>
              </a:ext>
            </a:extLst>
          </p:cNvPr>
          <p:cNvSpPr/>
          <p:nvPr/>
        </p:nvSpPr>
        <p:spPr>
          <a:xfrm>
            <a:off x="8774062" y="567944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1200" dirty="0">
                <a:solidFill>
                  <a:prstClr val="white"/>
                </a:solidFill>
                <a:ea typeface="微软雅黑"/>
              </a:rPr>
              <a:t>微信公众号 旁门左道</a:t>
            </a:r>
            <a:r>
              <a:rPr lang="en-US" altLang="zh-CN" sz="1200" dirty="0">
                <a:solidFill>
                  <a:prstClr val="white"/>
                </a:solidFill>
                <a:ea typeface="微软雅黑"/>
              </a:rPr>
              <a:t>PPT </a:t>
            </a:r>
            <a:r>
              <a:rPr lang="zh-CN" altLang="en-US" sz="1200" dirty="0">
                <a:solidFill>
                  <a:prstClr val="white"/>
                </a:solidFill>
                <a:ea typeface="微软雅黑"/>
              </a:rPr>
              <a:t>出品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3FF19FF-EDBB-4C3D-AC45-40FF45EFDC3A}"/>
              </a:ext>
            </a:extLst>
          </p:cNvPr>
          <p:cNvCxnSpPr>
            <a:cxnSpLocks/>
          </p:cNvCxnSpPr>
          <p:nvPr/>
        </p:nvCxnSpPr>
        <p:spPr>
          <a:xfrm>
            <a:off x="8896386" y="5577840"/>
            <a:ext cx="2032000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111089761"/>
      </p:ext>
    </p:extLst>
  </p:cSld>
  <p:clrMapOvr>
    <a:masterClrMapping/>
  </p:clrMapOvr>
</p:sld>
</file>

<file path=ppt/theme/theme1.xml><?xml version="1.0" encoding="utf-8"?>
<a:theme xmlns:a="http://schemas.openxmlformats.org/drawingml/2006/main" name="培训PPT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模板标准">
      <a:majorFont>
        <a:latin typeface="Arial Black"/>
        <a:ea typeface="思源黑体 Heavy"/>
        <a:cs typeface=""/>
      </a:majorFont>
      <a:minorFont>
        <a:latin typeface="Arial"/>
        <a:ea typeface="思源黑体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ED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62B1E"/>
    </a:accent1>
    <a:accent2>
      <a:srgbClr val="DCFD00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思源黑体">
    <a:majorFont>
      <a:latin typeface="等线 Light"/>
      <a:ea typeface="Source Han Sans Bold"/>
      <a:cs typeface=""/>
    </a:majorFont>
    <a:minorFont>
      <a:latin typeface="等线"/>
      <a:ea typeface="Source Han Sans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286</Words>
  <Application>Microsoft Office PowerPoint</Application>
  <PresentationFormat>宽屏</PresentationFormat>
  <Paragraphs>49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Source Han Sans Light</vt:lpstr>
      <vt:lpstr>等线</vt:lpstr>
      <vt:lpstr>思源黑体 CN Bold</vt:lpstr>
      <vt:lpstr>思源黑体 CN Medium</vt:lpstr>
      <vt:lpstr>微软雅黑</vt:lpstr>
      <vt:lpstr>Arial</vt:lpstr>
      <vt:lpstr>Arial Black</vt:lpstr>
      <vt:lpstr>培训PPT主题​​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 h</dc:creator>
  <cp:lastModifiedBy>邵 云蛟</cp:lastModifiedBy>
  <cp:revision>17</cp:revision>
  <dcterms:created xsi:type="dcterms:W3CDTF">2019-05-13T06:18:50Z</dcterms:created>
  <dcterms:modified xsi:type="dcterms:W3CDTF">2019-05-16T05:30:17Z</dcterms:modified>
</cp:coreProperties>
</file>

<file path=docProps/thumbnail.jpeg>
</file>